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6" r:id="rId7"/>
    <p:sldId id="267" r:id="rId8"/>
    <p:sldId id="268" r:id="rId9"/>
    <p:sldId id="269" r:id="rId10"/>
    <p:sldId id="270" r:id="rId11"/>
    <p:sldId id="27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94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A2A19-8AA3-4E3D-ABAD-3483685AABA0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4EE62-6EB1-450B-B8B5-205825ECF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718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A2A19-8AA3-4E3D-ABAD-3483685AABA0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4EE62-6EB1-450B-B8B5-205825ECF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844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A2A19-8AA3-4E3D-ABAD-3483685AABA0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4EE62-6EB1-450B-B8B5-205825ECF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405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A2A19-8AA3-4E3D-ABAD-3483685AABA0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4EE62-6EB1-450B-B8B5-205825ECF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022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A2A19-8AA3-4E3D-ABAD-3483685AABA0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4EE62-6EB1-450B-B8B5-205825ECF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918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A2A19-8AA3-4E3D-ABAD-3483685AABA0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4EE62-6EB1-450B-B8B5-205825ECF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873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A2A19-8AA3-4E3D-ABAD-3483685AABA0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4EE62-6EB1-450B-B8B5-205825ECF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29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A2A19-8AA3-4E3D-ABAD-3483685AABA0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4EE62-6EB1-450B-B8B5-205825ECF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231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A2A19-8AA3-4E3D-ABAD-3483685AABA0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4EE62-6EB1-450B-B8B5-205825ECF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584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A2A19-8AA3-4E3D-ABAD-3483685AABA0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4EE62-6EB1-450B-B8B5-205825ECF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98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A2A19-8AA3-4E3D-ABAD-3483685AABA0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4EE62-6EB1-450B-B8B5-205825ECF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01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718A2A19-8AA3-4E3D-ABAD-3483685AABA0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0AA4EE62-6EB1-450B-B8B5-205825ECF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9408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streamlit.io/component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python-bloggers.com/2020/10/python-pandas-pro-session-three-setting-and-operations/" TargetMode="External"/><Relationship Id="rId13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aptrinhx.com/numpy-crash-course-how-to-build-powerful-n-dimensional-arrays-with-numpy-2736554376/" TargetMode="Externa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hyperlink" Target="https://vietnetco.vn/en/solutions-en/network-sec-en/sec-web-gateway-en" TargetMode="External"/><Relationship Id="rId4" Type="http://schemas.openxmlformats.org/officeDocument/2006/relationships/hyperlink" Target="https://www.bgp4.com/scikit_learn_logo_small-svg/" TargetMode="External"/><Relationship Id="rId9" Type="http://schemas.openxmlformats.org/officeDocument/2006/relationships/image" Target="../media/image5.png"/><Relationship Id="rId1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ZY-Cv1Q8NY?list=PL7Fkn3UclHZPjv2lAWEq3rkhYhKPP3xG-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streamlit.io/gallery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3587D-A2D7-B075-6E67-F86EEEEDDA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94327"/>
            <a:ext cx="9144000" cy="2387600"/>
          </a:xfrm>
        </p:spPr>
        <p:txBody>
          <a:bodyPr>
            <a:normAutofit/>
          </a:bodyPr>
          <a:lstStyle/>
          <a:p>
            <a:r>
              <a:rPr lang="en-US" sz="7200" dirty="0"/>
              <a:t>Streamlit Workshop</a:t>
            </a:r>
          </a:p>
        </p:txBody>
      </p:sp>
      <p:pic>
        <p:nvPicPr>
          <p:cNvPr id="1026" name="Picture 2" descr="Streamlit Logo PNG Vector (SVG) Free Download">
            <a:extLst>
              <a:ext uri="{FF2B5EF4-FFF2-40B4-BE49-F238E27FC236}">
                <a16:creationId xmlns:a16="http://schemas.microsoft.com/office/drawing/2014/main" id="{70EA669C-4765-8BB8-F3A0-54E8837C0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1417299"/>
            <a:ext cx="285750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5142E8-728A-8018-CFF2-F06CE420E60C}"/>
              </a:ext>
            </a:extLst>
          </p:cNvPr>
          <p:cNvSpPr txBox="1"/>
          <p:nvPr/>
        </p:nvSpPr>
        <p:spPr>
          <a:xfrm>
            <a:off x="5002854" y="4897261"/>
            <a:ext cx="21862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latin typeface="Google Sans Medium"/>
                <a:ea typeface="Google Sans Medium"/>
                <a:cs typeface="Google Sans Medium"/>
                <a:sym typeface="Google Sans Medium"/>
              </a:rPr>
              <a:t>Abdulhadi Zubailah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573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6C11-A09A-16EA-E04D-FC17683A6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29A31-B33E-FE95-398C-C066FA0E4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4CE2BD-71A0-C280-647B-0E48DA8DE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7912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38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12286-59BB-2C2B-5B06-B2446BE03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C2110-B126-32C7-ED59-350F07464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21693DA5-9E31-82A8-63F8-E24F6859C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1425"/>
            <a:ext cx="12192000" cy="437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281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Streamlit Logo PNG Vector (SVG) Free Download">
            <a:extLst>
              <a:ext uri="{FF2B5EF4-FFF2-40B4-BE49-F238E27FC236}">
                <a16:creationId xmlns:a16="http://schemas.microsoft.com/office/drawing/2014/main" id="{F27B5826-8485-7D8D-3BEF-73A1924A1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493169"/>
            <a:ext cx="285750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CF40C21-778A-B4E2-1535-B4ADF3575791}"/>
              </a:ext>
            </a:extLst>
          </p:cNvPr>
          <p:cNvSpPr txBox="1">
            <a:spLocks/>
          </p:cNvSpPr>
          <p:nvPr/>
        </p:nvSpPr>
        <p:spPr>
          <a:xfrm>
            <a:off x="1524000" y="189665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/>
              <a:t>A faster way too build and share data apps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D94106B-A8D9-9B25-D7D4-9A709A8E4F06}"/>
              </a:ext>
            </a:extLst>
          </p:cNvPr>
          <p:cNvSpPr txBox="1">
            <a:spLocks/>
          </p:cNvSpPr>
          <p:nvPr/>
        </p:nvSpPr>
        <p:spPr>
          <a:xfrm>
            <a:off x="1524000" y="387022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Streamlit turns data scripts into shareable web apps in minutes. All in pure Python. No front-end experience required.</a:t>
            </a:r>
          </a:p>
        </p:txBody>
      </p:sp>
    </p:spTree>
    <p:extLst>
      <p:ext uri="{BB962C8B-B14F-4D97-AF65-F5344CB8AC3E}">
        <p14:creationId xmlns:p14="http://schemas.microsoft.com/office/powerpoint/2010/main" val="57721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Streamlit Logo PNG Vector (SVG) Free Download">
            <a:extLst>
              <a:ext uri="{FF2B5EF4-FFF2-40B4-BE49-F238E27FC236}">
                <a16:creationId xmlns:a16="http://schemas.microsoft.com/office/drawing/2014/main" id="{B2694D2D-63B8-01F7-8028-CFBC6BEA2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242" y="1366152"/>
            <a:ext cx="7001098" cy="380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close-up of a logo&#10;&#10;Description automatically generated">
            <a:extLst>
              <a:ext uri="{FF2B5EF4-FFF2-40B4-BE49-F238E27FC236}">
                <a16:creationId xmlns:a16="http://schemas.microsoft.com/office/drawing/2014/main" id="{10D7A2DE-F611-C8D4-1964-81554E43F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858975" y="3044669"/>
            <a:ext cx="1797106" cy="967014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0CF8C29-D646-B9E5-C16A-9A3AFFE36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968495" y="4033725"/>
            <a:ext cx="2388809" cy="1074964"/>
          </a:xfrm>
          <a:prstGeom prst="rect">
            <a:avLst/>
          </a:prstGeom>
        </p:spPr>
      </p:pic>
      <p:pic>
        <p:nvPicPr>
          <p:cNvPr id="14" name="Picture 1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71828D1C-126C-86CD-AC31-AD3C212259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186790" y="3113967"/>
            <a:ext cx="2658849" cy="1074964"/>
          </a:xfrm>
          <a:prstGeom prst="rect">
            <a:avLst/>
          </a:prstGeom>
        </p:spPr>
      </p:pic>
      <p:pic>
        <p:nvPicPr>
          <p:cNvPr id="17" name="Picture 16" descr="A blue shield with white lines and red and blue lines&#10;&#10;Description automatically generated">
            <a:extLst>
              <a:ext uri="{FF2B5EF4-FFF2-40B4-BE49-F238E27FC236}">
                <a16:creationId xmlns:a16="http://schemas.microsoft.com/office/drawing/2014/main" id="{C5081846-2169-A5F4-2D03-F6B6FFCD19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248479" y="76764"/>
            <a:ext cx="3322283" cy="273687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F155F89-3C10-64A3-D666-6F799C323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772" y="2237643"/>
            <a:ext cx="2182036" cy="72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tplotlib Logo PNG Vector (SVG) Free Download">
            <a:extLst>
              <a:ext uri="{FF2B5EF4-FFF2-40B4-BE49-F238E27FC236}">
                <a16:creationId xmlns:a16="http://schemas.microsoft.com/office/drawing/2014/main" id="{1DE2C7D4-05EA-690D-C543-E9AB31CDE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832" y="4188931"/>
            <a:ext cx="828329" cy="828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phic 19" descr="Stopwatch 33% with solid fill">
            <a:extLst>
              <a:ext uri="{FF2B5EF4-FFF2-40B4-BE49-F238E27FC236}">
                <a16:creationId xmlns:a16="http://schemas.microsoft.com/office/drawing/2014/main" id="{FAC0321E-0BBD-2C30-10D9-9788165784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348904" y="212563"/>
            <a:ext cx="2307177" cy="230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61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9 ways to get more value from business intelligence in 2018 | CIO">
            <a:extLst>
              <a:ext uri="{FF2B5EF4-FFF2-40B4-BE49-F238E27FC236}">
                <a16:creationId xmlns:a16="http://schemas.microsoft.com/office/drawing/2014/main" id="{E2F78980-3099-97F3-4914-CC08CB7F4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73" y="1666341"/>
            <a:ext cx="5018897" cy="334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24 Top Machine Learning Applications &amp; Examples for 2023 | Built In">
            <a:extLst>
              <a:ext uri="{FF2B5EF4-FFF2-40B4-BE49-F238E27FC236}">
                <a16:creationId xmlns:a16="http://schemas.microsoft.com/office/drawing/2014/main" id="{65734288-9B60-8C4D-C0DC-20CAA4DC3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193" y="1666341"/>
            <a:ext cx="5367934" cy="310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166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#ProjectDubDubDub | Adobe MAX Sneaks 2023 | Adobe">
            <a:hlinkClick r:id="" action="ppaction://media"/>
            <a:extLst>
              <a:ext uri="{FF2B5EF4-FFF2-40B4-BE49-F238E27FC236}">
                <a16:creationId xmlns:a16="http://schemas.microsoft.com/office/drawing/2014/main" id="{66B6B538-D39A-6F49-E2C5-7D56B0CBC081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74970" y="424892"/>
            <a:ext cx="10642060" cy="600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9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F0E43-1396-9D3F-8EF2-7FA3E05FC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759D7-C749-A292-DBBD-8E31205C2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ED9C7416-AF4C-5C64-C0FB-0DEAAB359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9637"/>
            <a:ext cx="121920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759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1A1875-A0A5-FECB-9954-9E4F55802CD1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/>
              <a:t>Streamlit Documentation is your best friend</a:t>
            </a:r>
          </a:p>
        </p:txBody>
      </p:sp>
    </p:spTree>
    <p:extLst>
      <p:ext uri="{BB962C8B-B14F-4D97-AF65-F5344CB8AC3E}">
        <p14:creationId xmlns:p14="http://schemas.microsoft.com/office/powerpoint/2010/main" val="288014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1A1875-A0A5-FECB-9954-9E4F55802CD1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/>
              <a:t>Enough talk… Time to code!</a:t>
            </a:r>
          </a:p>
        </p:txBody>
      </p:sp>
    </p:spTree>
    <p:extLst>
      <p:ext uri="{BB962C8B-B14F-4D97-AF65-F5344CB8AC3E}">
        <p14:creationId xmlns:p14="http://schemas.microsoft.com/office/powerpoint/2010/main" val="4046038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AA2E2-7AA8-1B15-EA1C-78C95B837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95" y="-191467"/>
            <a:ext cx="10515600" cy="1325563"/>
          </a:xfrm>
        </p:spPr>
        <p:txBody>
          <a:bodyPr/>
          <a:lstStyle/>
          <a:p>
            <a:r>
              <a:rPr lang="en-US" dirty="0"/>
              <a:t>Chatbot Maker Project</a:t>
            </a:r>
          </a:p>
        </p:txBody>
      </p:sp>
      <p:pic>
        <p:nvPicPr>
          <p:cNvPr id="4" name="2023-09-23 16-16-35">
            <a:hlinkClick r:id="" action="ppaction://media"/>
            <a:extLst>
              <a:ext uri="{FF2B5EF4-FFF2-40B4-BE49-F238E27FC236}">
                <a16:creationId xmlns:a16="http://schemas.microsoft.com/office/drawing/2014/main" id="{94D7E2D0-5CAB-0490-E4B5-67F1FB0799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4265" y="747298"/>
            <a:ext cx="10863470" cy="611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7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2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</TotalTime>
  <Words>50</Words>
  <Application>Microsoft Office PowerPoint</Application>
  <PresentationFormat>Widescreen</PresentationFormat>
  <Paragraphs>7</Paragraphs>
  <Slides>11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Google Sans Medium</vt:lpstr>
      <vt:lpstr>Office Theme</vt:lpstr>
      <vt:lpstr>Streamlit 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Chatbot Maker Project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Abdulhadi Zubailah</dc:creator>
  <cp:lastModifiedBy>Abdulhadi Zubailah</cp:lastModifiedBy>
  <cp:revision>3</cp:revision>
  <dcterms:created xsi:type="dcterms:W3CDTF">2024-07-27T04:50:54Z</dcterms:created>
  <dcterms:modified xsi:type="dcterms:W3CDTF">2024-07-27T06:48:05Z</dcterms:modified>
</cp:coreProperties>
</file>